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>
      <p:cViewPr varScale="1">
        <p:scale>
          <a:sx n="109" d="100"/>
          <a:sy n="109" d="100"/>
        </p:scale>
        <p:origin x="17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8/2/21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8/2/21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8/2/21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8/2/21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8/2/21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8/2/21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8/2/21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8/2/21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8/2/21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8/2/21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8/2/21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DFOUND_grants_template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3A816-5CE5-4019-9969-F445B6CFA429}" type="datetimeFigureOut">
              <a:rPr lang="en-US" smtClean="0"/>
              <a:pPr/>
              <a:t>8/2/21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8AED4-2C29-4F69-8592-0CE8F0F50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228600" y="735968"/>
            <a:ext cx="3611084" cy="30740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8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600" b="0" i="1" u="none" strike="noStrike" kern="1200" cap="none" spc="0" normalizeH="0" baseline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en-US" sz="4300" dirty="0">
                <a:ln w="3175" cmpd="sng">
                  <a:noFill/>
                </a:ln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Grant Title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2400" b="1" i="0" u="none" strike="noStrike" kern="1200" cap="none" spc="0" normalizeH="0" baseline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3000" b="1" i="0" u="none" strike="noStrike" kern="1200" cap="none" spc="0" normalizeH="0" baseline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School Name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3000" b="1" i="0" u="none" strike="noStrike" kern="1200" cap="none" spc="0" normalizeH="0" baseline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en-US" sz="3000" b="1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latin typeface="Calibri" pitchFamily="34" charset="0"/>
                <a:ea typeface="+mj-ea"/>
                <a:cs typeface="+mj-cs"/>
              </a:rPr>
              <a:t>Name, Principal</a:t>
            </a:r>
            <a:br>
              <a:rPr kumimoji="0" lang="en-US" sz="3000" b="1" i="0" u="none" strike="noStrike" kern="1200" cap="none" spc="0" normalizeH="0" baseline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3000" b="1" i="0" u="none" strike="noStrike" kern="1200" cap="none" spc="0" normalizeH="0" baseline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Name, Grant Liaison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3000" b="1" i="0" u="none" strike="noStrike" kern="1200" cap="none" spc="0" normalizeH="0" baseline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3000" i="0" u="none" strike="noStrike" kern="1200" cap="none" spc="0" normalizeH="0" baseline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Environmental Literacy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170879" y="4343400"/>
            <a:ext cx="1620321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/>
              <a:buChar char="•"/>
              <a:defRPr/>
            </a:pPr>
            <a:r>
              <a:rPr lang="en-US" sz="12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Please add photo here</a:t>
            </a:r>
          </a:p>
        </p:txBody>
      </p:sp>
      <p:sp>
        <p:nvSpPr>
          <p:cNvPr id="24" name="Text Placeholder 3"/>
          <p:cNvSpPr txBox="1">
            <a:spLocks/>
          </p:cNvSpPr>
          <p:nvPr/>
        </p:nvSpPr>
        <p:spPr>
          <a:xfrm>
            <a:off x="457200" y="3962400"/>
            <a:ext cx="3408862" cy="2895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algn="ctr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defRPr/>
            </a:pPr>
            <a:r>
              <a:rPr lang="en-US" sz="2200" i="1" dirty="0"/>
              <a:t>Paragraph: Description of Grant Initiative.</a:t>
            </a:r>
          </a:p>
          <a:p>
            <a:pPr lvl="0" algn="ctr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defRPr/>
            </a:pPr>
            <a:endParaRPr lang="en-US" sz="1600" i="1" dirty="0"/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lang="en-US" sz="200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Calibri" pitchFamily="34" charset="0"/>
              </a:rPr>
              <a:t>Bullet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</a:rPr>
              <a:t>Bullet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lang="en-US" sz="200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Calibri" pitchFamily="34" charset="0"/>
              </a:rPr>
              <a:t>Bullet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247294" y="1706802"/>
            <a:ext cx="2001321" cy="116396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</a:rPr>
              <a:t>Please add photo here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7239000" y="4800600"/>
            <a:ext cx="1149914" cy="62164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chemeClr val="tx2"/>
              </a:buClr>
              <a:defRPr/>
            </a:pPr>
            <a:r>
              <a:rPr lang="en-US" sz="12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Please add photo here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7029707" y="1600199"/>
            <a:ext cx="1420976" cy="156220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chemeClr val="tx2"/>
              </a:buClr>
              <a:defRPr/>
            </a:pPr>
            <a:r>
              <a:rPr lang="en-US" sz="12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Please add photo here</a:t>
            </a:r>
          </a:p>
        </p:txBody>
      </p:sp>
      <p:pic>
        <p:nvPicPr>
          <p:cNvPr id="28" name="Picture 27" descr="ed_logo_col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6119863"/>
            <a:ext cx="2590800" cy="433337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28600" y="5334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52400" y="3810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Team BCPS Clean Green: 15 Litter Challenge 2021-2022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614" y="6161554"/>
            <a:ext cx="741555" cy="4505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873" y="6161554"/>
            <a:ext cx="515389" cy="51538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53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Garamond</vt:lpstr>
      <vt:lpstr>Office Theme</vt:lpstr>
      <vt:lpstr>PowerPoint Presentation</vt:lpstr>
    </vt:vector>
  </TitlesOfParts>
  <Company>BCPS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bhiles</dc:creator>
  <cp:lastModifiedBy>Laura Lemon</cp:lastModifiedBy>
  <cp:revision>18</cp:revision>
  <dcterms:created xsi:type="dcterms:W3CDTF">2017-05-25T13:38:27Z</dcterms:created>
  <dcterms:modified xsi:type="dcterms:W3CDTF">2021-08-02T14:57:57Z</dcterms:modified>
</cp:coreProperties>
</file>