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DFOUND_grants_templat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A816-5CE5-4019-9969-F445B6CFA42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228600" y="735968"/>
            <a:ext cx="3611084" cy="30740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en-US" sz="4300" dirty="0" smtClean="0">
                <a:ln w="3175" cmpd="sng">
                  <a:noFill/>
                </a:ln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Grant Title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School Name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en-US" sz="3000" b="1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 pitchFamily="34" charset="0"/>
                <a:ea typeface="+mj-ea"/>
                <a:cs typeface="+mj-cs"/>
              </a:rPr>
              <a:t>Name, Principal</a:t>
            </a:r>
            <a: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Name, Grant Liaison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00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Environmental Literacy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170879" y="4343400"/>
            <a:ext cx="1620321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defRPr/>
            </a:pP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Please add photo here</a:t>
            </a:r>
          </a:p>
        </p:txBody>
      </p:sp>
      <p:sp>
        <p:nvSpPr>
          <p:cNvPr id="24" name="Text Placeholder 3"/>
          <p:cNvSpPr txBox="1">
            <a:spLocks/>
          </p:cNvSpPr>
          <p:nvPr/>
        </p:nvSpPr>
        <p:spPr>
          <a:xfrm>
            <a:off x="457200" y="3962400"/>
            <a:ext cx="3408862" cy="2895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r>
              <a:rPr lang="en-US" sz="2200" i="1" dirty="0" smtClean="0"/>
              <a:t>Paragraph: Description of Grant Initiative.</a:t>
            </a: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endParaRPr lang="en-US" sz="1600" i="1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 pitchFamily="34" charset="0"/>
              </a:rPr>
              <a:t>Bullet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Bullet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 pitchFamily="34" charset="0"/>
              </a:rPr>
              <a:t>Bullet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247294" y="1706802"/>
            <a:ext cx="2001321" cy="11639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7239000" y="4800600"/>
            <a:ext cx="1149914" cy="62164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chemeClr val="tx2"/>
              </a:buClr>
              <a:defRPr/>
            </a:pP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Please add photo here</a:t>
            </a:r>
            <a:endParaRPr lang="en-US" sz="12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7029707" y="1600199"/>
            <a:ext cx="1420976" cy="156220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chemeClr val="tx2"/>
              </a:buClr>
              <a:defRPr/>
            </a:pP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Please add photo here</a:t>
            </a:r>
            <a:endParaRPr lang="en-US" sz="12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28" name="Picture 27" descr="ed_logo_col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6119863"/>
            <a:ext cx="2590800" cy="43333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28600" y="533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381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Team BCPS Clean Green: 15 Litter </a:t>
            </a:r>
            <a:r>
              <a:rPr lang="en-US" sz="2800" b="1" smtClean="0">
                <a:solidFill>
                  <a:schemeClr val="bg1"/>
                </a:solidFill>
              </a:rPr>
              <a:t>Challenge </a:t>
            </a:r>
            <a:r>
              <a:rPr lang="en-US" sz="2800" b="1" smtClean="0">
                <a:solidFill>
                  <a:schemeClr val="bg1"/>
                </a:solidFill>
              </a:rPr>
              <a:t>2019-2020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14" y="6161554"/>
            <a:ext cx="741555" cy="4505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873" y="6161554"/>
            <a:ext cx="515389" cy="5153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PowerPoint Presentation</vt:lpstr>
    </vt:vector>
  </TitlesOfParts>
  <Company>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bhiles</dc:creator>
  <cp:lastModifiedBy>Lemon, Laura E</cp:lastModifiedBy>
  <cp:revision>17</cp:revision>
  <dcterms:created xsi:type="dcterms:W3CDTF">2017-05-25T13:38:27Z</dcterms:created>
  <dcterms:modified xsi:type="dcterms:W3CDTF">2020-04-09T14:35:53Z</dcterms:modified>
</cp:coreProperties>
</file>