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DFOUND_grants_template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3A816-5CE5-4019-9969-F445B6CFA429}" type="datetimeFigureOut">
              <a:rPr lang="en-US" smtClean="0"/>
              <a:pPr/>
              <a:t>10/30/2019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8AED4-2C29-4F69-8592-0CE8F0F5052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28600" y="5334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52400" y="381000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</a:rPr>
              <a:t>21st Century Instructional Initiative Grant Recipients </a:t>
            </a:r>
            <a:r>
              <a:rPr lang="en-US" sz="2600" b="1" dirty="0" smtClean="0">
                <a:solidFill>
                  <a:schemeClr val="bg1"/>
                </a:solidFill>
              </a:rPr>
              <a:t>2019-2020</a:t>
            </a:r>
            <a:endParaRPr lang="en-US" sz="2600" b="1" dirty="0" smtClean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28601" y="1092533"/>
            <a:ext cx="3611084" cy="2717467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975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PLEASE ADD:</a:t>
            </a:r>
            <a: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1600" b="0" i="1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Title</a:t>
            </a: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School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Principal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Grant Liaison/Team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Instructional Focus</a:t>
            </a:r>
            <a:b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kumimoji="0" lang="en-US" sz="24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Theme</a:t>
            </a:r>
            <a:endParaRPr kumimoji="0" lang="en-US" sz="2400" b="1" i="0" u="none" strike="noStrike" kern="1200" cap="none" spc="0" normalizeH="0" baseline="0" noProof="0" dirty="0">
              <a:ln w="3175" cmpd="sng"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 Placeholder 3"/>
          <p:cNvSpPr txBox="1">
            <a:spLocks/>
          </p:cNvSpPr>
          <p:nvPr/>
        </p:nvSpPr>
        <p:spPr>
          <a:xfrm>
            <a:off x="457200" y="3962400"/>
            <a:ext cx="3408862" cy="22352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Write a brief description about your grant and the impact it has had on your school HERE with 5 bullet points or less25 words or less)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#1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#4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Calibri" pitchFamily="34" charset="0"/>
              </a:rPr>
              <a:t>Point #5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Garamond"/>
                <a:ea typeface="+mn-ea"/>
                <a:cs typeface="+mn-cs"/>
              </a:rPr>
              <a:t>	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85000"/>
                  <a:lumOff val="15000"/>
                </a:sysClr>
              </a:solidFill>
              <a:effectLst/>
              <a:uLnTx/>
              <a:uFillTx/>
              <a:latin typeface="Garamond"/>
              <a:ea typeface="+mn-ea"/>
              <a:cs typeface="+mn-cs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143239" y="1150441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715029" y="4057779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4289885" y="365760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6543139" y="1500660"/>
            <a:ext cx="2001321" cy="199324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vert="horz" lIns="68580" tIns="34290" rIns="68580" bIns="3429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20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8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6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  <a:defRPr sz="1400" kern="1200" cap="none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115000"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Calibri" pitchFamily="34" charset="0"/>
              </a:rPr>
              <a:t>Please add photo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987" y="5435683"/>
            <a:ext cx="1971540" cy="152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68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bhiles</dc:creator>
  <cp:lastModifiedBy>Lemon, Laura E</cp:lastModifiedBy>
  <cp:revision>78</cp:revision>
  <dcterms:created xsi:type="dcterms:W3CDTF">2017-05-25T13:38:27Z</dcterms:created>
  <dcterms:modified xsi:type="dcterms:W3CDTF">2019-10-30T17:06:10Z</dcterms:modified>
</cp:coreProperties>
</file>