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DFOUND_grants_templat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3A816-5CE5-4019-9969-F445B6CFA429}" type="datetimeFigureOut">
              <a:rPr lang="en-US" smtClean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ed_logo_col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6119863"/>
            <a:ext cx="2590800" cy="433337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28600" y="533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" y="381000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21st Century Instructional Initiative Grant Recipients </a:t>
            </a:r>
            <a:r>
              <a:rPr lang="en-US" sz="2600" b="1" dirty="0" smtClean="0">
                <a:solidFill>
                  <a:schemeClr val="bg1"/>
                </a:solidFill>
              </a:rPr>
              <a:t>2018-2019</a:t>
            </a:r>
            <a:endParaRPr lang="en-US" sz="26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8601" y="1092533"/>
            <a:ext cx="3611084" cy="27174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PLEASE ADD:</a:t>
            </a:r>
            <a:r>
              <a:rPr kumimoji="0" lang="en-US" sz="1600" b="0" i="1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1600" b="0" i="1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33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Grant Title</a:t>
            </a: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School</a:t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Principal</a:t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Grant Liaison/Team</a:t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Instructional Focus</a:t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Theme</a:t>
            </a:r>
            <a:endParaRPr kumimoji="0" lang="en-US" sz="2400" b="1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457200" y="3962400"/>
            <a:ext cx="3408862" cy="223528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Write a brief description about your grant and the impact it has had on your school HERE with 5 bullet points or less25 words or less)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Point #1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Point #2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Point #3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Point #4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Point #5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	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143239" y="1150441"/>
            <a:ext cx="2001321" cy="199324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</a:rPr>
              <a:t>Please add photo here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715029" y="4057779"/>
            <a:ext cx="2001321" cy="199324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</a:rPr>
              <a:t>Please add photo here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289885" y="3657600"/>
            <a:ext cx="2001321" cy="199324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</a:rPr>
              <a:t>Please add photo here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543139" y="1500660"/>
            <a:ext cx="2001321" cy="199324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</a:rPr>
              <a:t>Please add photo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Office Theme</vt:lpstr>
      <vt:lpstr>PowerPoint Presentation</vt:lpstr>
    </vt:vector>
  </TitlesOfParts>
  <Company>BCPS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bhiles</dc:creator>
  <cp:lastModifiedBy>Lemon, Laura E</cp:lastModifiedBy>
  <cp:revision>77</cp:revision>
  <dcterms:created xsi:type="dcterms:W3CDTF">2017-05-25T13:38:27Z</dcterms:created>
  <dcterms:modified xsi:type="dcterms:W3CDTF">2018-11-16T17:17:47Z</dcterms:modified>
</cp:coreProperties>
</file>